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DB3F5C9-4B68-4668-AF7B-0FF9473A6CD5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659CE23-C13D-4B45-8E1F-73C9F2A2B95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636912"/>
            <a:ext cx="3313355" cy="1296144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Дети – цветы жизни!</a:t>
            </a:r>
            <a:endParaRPr lang="ru-RU" dirty="0"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3348" y="4293096"/>
            <a:ext cx="3309803" cy="1744224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Выполнили: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студентки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группы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П-СР181</a:t>
            </a: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Перова Валерия,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Семененко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Валерия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Руководитель: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Гусева Т.А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62" y="404664"/>
            <a:ext cx="4324805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61" y="3525957"/>
            <a:ext cx="4324805" cy="28846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590" y="21673"/>
            <a:ext cx="3523320" cy="23488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01208"/>
            <a:ext cx="1278042" cy="136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36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499591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Мы покажем вам мастер – класс по созданию белого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цветка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технике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8580" inden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Почему именно белый?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Потому что под изображением белого цветка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 июня в день защиты детей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проходит акция, направленная на сбор средств тяжелобольным малышам.</a:t>
            </a:r>
          </a:p>
        </p:txBody>
      </p:sp>
    </p:spTree>
    <p:extLst>
      <p:ext uri="{BB962C8B-B14F-4D97-AF65-F5344CB8AC3E}">
        <p14:creationId xmlns:p14="http://schemas.microsoft.com/office/powerpoint/2010/main" val="417472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Инструменты и материалы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3" y="2323652"/>
            <a:ext cx="3384492" cy="3508977"/>
          </a:xfrm>
        </p:spPr>
        <p:txBody>
          <a:bodyPr/>
          <a:lstStyle/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Атласная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лента белого цвета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Клей.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Ножницы.</a:t>
            </a:r>
          </a:p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Свеча/зажигалка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470" y="2420888"/>
            <a:ext cx="4379978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45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Отрезок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5х5 см сложить по диагонали.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8880"/>
            <a:ext cx="2631281" cy="35083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348880"/>
            <a:ext cx="4680520" cy="351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5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Загнуть верхние края ленты к себе.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80928"/>
            <a:ext cx="3813737" cy="286030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80928"/>
            <a:ext cx="3767402" cy="282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8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Свернуть деталь пополам.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08920"/>
            <a:ext cx="3717726" cy="27882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08920"/>
            <a:ext cx="374441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12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Срезать часть у основания.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06860"/>
            <a:ext cx="2631281" cy="35083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132856"/>
            <a:ext cx="2592288" cy="34563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132856"/>
            <a:ext cx="259228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6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Оплавить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огнем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37643"/>
            <a:ext cx="2631281" cy="35083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276872"/>
            <a:ext cx="2592288" cy="34563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276872"/>
            <a:ext cx="244320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6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Готовый лепесток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54188"/>
            <a:ext cx="3360373" cy="25202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102" y="2854188"/>
            <a:ext cx="336037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8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Сделать таким способом 7 лепестков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36" b="22501"/>
          <a:stretch/>
        </p:blipFill>
        <p:spPr>
          <a:xfrm>
            <a:off x="1259632" y="2060848"/>
            <a:ext cx="6598166" cy="4342687"/>
          </a:xfrm>
        </p:spPr>
      </p:pic>
    </p:spTree>
    <p:extLst>
      <p:ext uri="{BB962C8B-B14F-4D97-AF65-F5344CB8AC3E}">
        <p14:creationId xmlns:p14="http://schemas.microsoft.com/office/powerpoint/2010/main" val="38921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Смазать клеем боковые стороны лепестков, как показано на фото.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20888"/>
            <a:ext cx="2631281" cy="35083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420888"/>
            <a:ext cx="259228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2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Склеить лепестки между собой.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348880"/>
            <a:ext cx="2631281" cy="35083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348881"/>
            <a:ext cx="2715766" cy="3528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662" y="2348879"/>
            <a:ext cx="2355726" cy="352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5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Смазать середину цветка небольшим количеством клея и поместить туда украшение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/>
              <a:t>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Дождаться высыхания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клея.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веток готов.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39" b="24476"/>
          <a:stretch/>
        </p:blipFill>
        <p:spPr>
          <a:xfrm>
            <a:off x="1954035" y="2348880"/>
            <a:ext cx="5435189" cy="4006525"/>
          </a:xfrm>
        </p:spPr>
      </p:pic>
    </p:spTree>
    <p:extLst>
      <p:ext uri="{BB962C8B-B14F-4D97-AF65-F5344CB8AC3E}">
        <p14:creationId xmlns:p14="http://schemas.microsoft.com/office/powerpoint/2010/main" val="125778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Делаем из цветка украшение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резинке.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Вырезаем небольшой круг и полоску из ленты 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7" t="18658" r="527" b="18948"/>
          <a:stretch/>
        </p:blipFill>
        <p:spPr>
          <a:xfrm>
            <a:off x="2051720" y="1916832"/>
            <a:ext cx="5338857" cy="4441509"/>
          </a:xfrm>
        </p:spPr>
      </p:pic>
    </p:spTree>
    <p:extLst>
      <p:ext uri="{BB962C8B-B14F-4D97-AF65-F5344CB8AC3E}">
        <p14:creationId xmlns:p14="http://schemas.microsoft.com/office/powerpoint/2010/main" val="242974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Опалить края, чтобы они не осыпались.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0" b="22501"/>
          <a:stretch/>
        </p:blipFill>
        <p:spPr>
          <a:xfrm>
            <a:off x="2123728" y="2276872"/>
            <a:ext cx="5033446" cy="4107923"/>
          </a:xfrm>
        </p:spPr>
      </p:pic>
    </p:spTree>
    <p:extLst>
      <p:ext uri="{BB962C8B-B14F-4D97-AF65-F5344CB8AC3E}">
        <p14:creationId xmlns:p14="http://schemas.microsoft.com/office/powerpoint/2010/main" val="306659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Приклеить круг 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обратной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части цветка.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7" b="18569"/>
          <a:stretch/>
        </p:blipFill>
        <p:spPr>
          <a:xfrm>
            <a:off x="2300922" y="2204864"/>
            <a:ext cx="4833759" cy="4199467"/>
          </a:xfrm>
        </p:spPr>
      </p:pic>
    </p:spTree>
    <p:extLst>
      <p:ext uri="{BB962C8B-B14F-4D97-AF65-F5344CB8AC3E}">
        <p14:creationId xmlns:p14="http://schemas.microsoft.com/office/powerpoint/2010/main" val="370756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9636" y="1069228"/>
            <a:ext cx="7024744" cy="775596"/>
          </a:xfrm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Приклеить резинку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6" b="26845"/>
          <a:stretch/>
        </p:blipFill>
        <p:spPr>
          <a:xfrm>
            <a:off x="2123728" y="2132856"/>
            <a:ext cx="5056534" cy="4286510"/>
          </a:xfrm>
        </p:spPr>
      </p:pic>
    </p:spTree>
    <p:extLst>
      <p:ext uri="{BB962C8B-B14F-4D97-AF65-F5344CB8AC3E}">
        <p14:creationId xmlns:p14="http://schemas.microsoft.com/office/powerpoint/2010/main" val="186466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Приклеить полоску ленты поверх резинки.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55"/>
          <a:stretch/>
        </p:blipFill>
        <p:spPr>
          <a:xfrm>
            <a:off x="1331640" y="2204864"/>
            <a:ext cx="6601860" cy="4205955"/>
          </a:xfrm>
        </p:spPr>
      </p:pic>
    </p:spTree>
    <p:extLst>
      <p:ext uri="{BB962C8B-B14F-4D97-AF65-F5344CB8AC3E}">
        <p14:creationId xmlns:p14="http://schemas.microsoft.com/office/powerpoint/2010/main" val="4052875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Аксессуар для причёски готов!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324100"/>
            <a:ext cx="6696744" cy="3985220"/>
          </a:xfrm>
        </p:spPr>
      </p:pic>
    </p:spTree>
    <p:extLst>
      <p:ext uri="{BB962C8B-B14F-4D97-AF65-F5344CB8AC3E}">
        <p14:creationId xmlns:p14="http://schemas.microsoft.com/office/powerpoint/2010/main" val="8431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177</TotalTime>
  <Words>152</Words>
  <Application>Microsoft Office PowerPoint</Application>
  <PresentationFormat>Экран (4:3)</PresentationFormat>
  <Paragraphs>30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Остин</vt:lpstr>
      <vt:lpstr>Дети – цветы жизни!</vt:lpstr>
      <vt:lpstr>Презентация PowerPoint</vt:lpstr>
      <vt:lpstr>Инструменты и материалы</vt:lpstr>
      <vt:lpstr>       Отрезок 5х5 см сложить по диагонали. </vt:lpstr>
      <vt:lpstr>Загнуть верхние края ленты к себе. </vt:lpstr>
      <vt:lpstr>Свернуть деталь пополам.  </vt:lpstr>
      <vt:lpstr>Срезать часть у основания.  </vt:lpstr>
      <vt:lpstr>Оплавить огнем</vt:lpstr>
      <vt:lpstr>Готовый лепесток</vt:lpstr>
      <vt:lpstr> Сделать таким способом 7 лепестков</vt:lpstr>
      <vt:lpstr>Смазать клеем боковые стороны лепестков, как показано на фото.</vt:lpstr>
      <vt:lpstr>Склеить лепестки между собой.</vt:lpstr>
      <vt:lpstr> Смазать середину цветка небольшим количеством клея и поместить туда украшение. Дождаться высыхания клея. Цветок готов.</vt:lpstr>
      <vt:lpstr>Делаем из цветка украшение на резинке. Вырезаем небольшой круг и полоску из ленты </vt:lpstr>
      <vt:lpstr>Опалить края, чтобы они не осыпались.</vt:lpstr>
      <vt:lpstr>Приклеить круг к обратной части цветка.</vt:lpstr>
      <vt:lpstr>Приклеить резинку</vt:lpstr>
      <vt:lpstr>Приклеить полоску ленты поверх резинки.</vt:lpstr>
      <vt:lpstr>Аксессуар для причёски готов!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цветка в технике канзаши</dc:title>
  <dc:creator>Валерия Семененко</dc:creator>
  <cp:lastModifiedBy>Windows User</cp:lastModifiedBy>
  <cp:revision>16</cp:revision>
  <dcterms:created xsi:type="dcterms:W3CDTF">2020-05-18T08:31:12Z</dcterms:created>
  <dcterms:modified xsi:type="dcterms:W3CDTF">2020-05-21T11:24:35Z</dcterms:modified>
</cp:coreProperties>
</file>